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301" r:id="rId28"/>
    <p:sldId id="302" r:id="rId29"/>
    <p:sldId id="303" r:id="rId30"/>
    <p:sldId id="304" r:id="rId31"/>
    <p:sldId id="300" r:id="rId32"/>
    <p:sldId id="282" r:id="rId33"/>
    <p:sldId id="305" r:id="rId34"/>
    <p:sldId id="307" r:id="rId35"/>
    <p:sldId id="306" r:id="rId36"/>
    <p:sldId id="308" r:id="rId37"/>
    <p:sldId id="287" r:id="rId38"/>
    <p:sldId id="283" r:id="rId39"/>
    <p:sldId id="281" r:id="rId40"/>
    <p:sldId id="288" r:id="rId41"/>
    <p:sldId id="289" r:id="rId42"/>
    <p:sldId id="293" r:id="rId43"/>
    <p:sldId id="294" r:id="rId44"/>
    <p:sldId id="295" r:id="rId45"/>
    <p:sldId id="296" r:id="rId46"/>
    <p:sldId id="297" r:id="rId47"/>
    <p:sldId id="298" r:id="rId48"/>
    <p:sldId id="290" r:id="rId49"/>
    <p:sldId id="299" r:id="rId50"/>
    <p:sldId id="291" r:id="rId51"/>
    <p:sldId id="292" r:id="rId52"/>
    <p:sldId id="28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1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Modules, __all__, </a:t>
            </a:r>
            <a:r>
              <a:rPr lang="en-US" sz="3200" dirty="0" err="1">
                <a:latin typeface="Gill Sans MT" panose="020B0502020104020203" pitchFamily="34" charset="77"/>
              </a:rPr>
              <a:t>sys.path</a:t>
            </a:r>
            <a:r>
              <a:rPr lang="en-US" sz="3200" dirty="0">
                <a:latin typeface="Gill Sans MT" panose="020B0502020104020203" pitchFamily="34" charset="77"/>
              </a:rPr>
              <a:t>, and 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Function bodies should be small.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 is a subtype of A, then objects of type A may be replaced with objects of type C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55282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114897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</p:spTree>
    <p:extLst>
      <p:ext uri="{BB962C8B-B14F-4D97-AF65-F5344CB8AC3E}">
        <p14:creationId xmlns:p14="http://schemas.microsoft.com/office/powerpoint/2010/main" val="52976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</p:spTree>
    <p:extLst>
      <p:ext uri="{BB962C8B-B14F-4D97-AF65-F5344CB8AC3E}">
        <p14:creationId xmlns:p14="http://schemas.microsoft.com/office/powerpoint/2010/main" val="210961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70C2D-6055-1444-90CD-8AC35265A03F}"/>
              </a:ext>
            </a:extLst>
          </p:cNvPr>
          <p:cNvSpPr txBox="1"/>
          <p:nvPr/>
        </p:nvSpPr>
        <p:spPr>
          <a:xfrm>
            <a:off x="313019" y="4569922"/>
            <a:ext cx="5248537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Also, many other functions are likely to have the same structure: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latin typeface="Gill Sans MT" panose="020B0502020104020203" pitchFamily="34" charset="77"/>
              </a:rPr>
              <a:t>ispayday</a:t>
            </a:r>
            <a:r>
              <a:rPr lang="en-US" sz="2000" dirty="0">
                <a:latin typeface="Gill Sans MT" panose="020B0502020104020203" pitchFamily="34" charset="77"/>
              </a:rPr>
              <a:t>(employee, date)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  pay(employee, money)</a:t>
            </a:r>
          </a:p>
        </p:txBody>
      </p:sp>
    </p:spTree>
    <p:extLst>
      <p:ext uri="{BB962C8B-B14F-4D97-AF65-F5344CB8AC3E}">
        <p14:creationId xmlns:p14="http://schemas.microsoft.com/office/powerpoint/2010/main" val="141135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 # abstract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# abstract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806858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16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[]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0.0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+= deposit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</p:spTree>
    <p:extLst>
      <p:ext uri="{BB962C8B-B14F-4D97-AF65-F5344CB8AC3E}">
        <p14:creationId xmlns:p14="http://schemas.microsoft.com/office/powerpoint/2010/main" val="202028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[]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0.0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+= deposit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6633E-EA08-9645-9B77-85AB40B5CD35}"/>
              </a:ext>
            </a:extLst>
          </p:cNvPr>
          <p:cNvSpPr txBox="1"/>
          <p:nvPr/>
        </p:nvSpPr>
        <p:spPr>
          <a:xfrm>
            <a:off x="5449143" y="4505592"/>
            <a:ext cx="4065228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shows the error but doesn’t do anything about it.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It also returns a bogus value!</a:t>
            </a:r>
          </a:p>
        </p:txBody>
      </p:sp>
    </p:spTree>
    <p:extLst>
      <p:ext uri="{BB962C8B-B14F-4D97-AF65-F5344CB8AC3E}">
        <p14:creationId xmlns:p14="http://schemas.microsoft.com/office/powerpoint/2010/main" val="62297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total += deposit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86E8-D055-1342-8679-DFF433BBB918}"/>
              </a:ext>
            </a:extLst>
          </p:cNvPr>
          <p:cNvSpPr txBox="1"/>
          <p:nvPr/>
        </p:nvSpPr>
        <p:spPr>
          <a:xfrm>
            <a:off x="4232587" y="3418112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caller is responsible for catching the exception using an ‘except’ block.</a:t>
            </a:r>
          </a:p>
        </p:txBody>
      </p:sp>
    </p:spTree>
    <p:extLst>
      <p:ext uri="{BB962C8B-B14F-4D97-AF65-F5344CB8AC3E}">
        <p14:creationId xmlns:p14="http://schemas.microsoft.com/office/powerpoint/2010/main" val="19577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0" y="1690688"/>
            <a:ext cx="89203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total += deposit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Caller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input('Enter account #: 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print('%s is not a valid account number.' %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86E8-D055-1342-8679-DFF433BBB918}"/>
              </a:ext>
            </a:extLst>
          </p:cNvPr>
          <p:cNvSpPr txBox="1"/>
          <p:nvPr/>
        </p:nvSpPr>
        <p:spPr>
          <a:xfrm>
            <a:off x="4232587" y="3418112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caller is responsible for catching the exception using an ‘except’ block.</a:t>
            </a:r>
          </a:p>
        </p:txBody>
      </p:sp>
    </p:spTree>
    <p:extLst>
      <p:ext uri="{BB962C8B-B14F-4D97-AF65-F5344CB8AC3E}">
        <p14:creationId xmlns:p14="http://schemas.microsoft.com/office/powerpoint/2010/main" val="37041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27149"/>
            <a:ext cx="7420429" cy="6308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2830</Words>
  <Application>Microsoft Macintosh PowerPoint</Application>
  <PresentationFormat>Widescreen</PresentationFormat>
  <Paragraphs>451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by Contract</vt:lpstr>
      <vt:lpstr>Use of exceptions</vt:lpstr>
      <vt:lpstr>Use of exceptions</vt:lpstr>
      <vt:lpstr>Use of exceptions</vt:lpstr>
      <vt:lpstr>Use of exceptions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159</cp:revision>
  <dcterms:created xsi:type="dcterms:W3CDTF">2019-09-05T11:17:12Z</dcterms:created>
  <dcterms:modified xsi:type="dcterms:W3CDTF">2021-09-16T17:59:53Z</dcterms:modified>
</cp:coreProperties>
</file>